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4" autoAdjust="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u diapozitiv">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o-RO" smtClean="0"/>
              <a:t>Clic pentru editare stil titlu</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o-RO" smtClean="0"/>
              <a:t>Clic pentru a edita stilul de subtitlu</a:t>
            </a:r>
            <a:endParaRPr lang="en-US" dirty="0"/>
          </a:p>
        </p:txBody>
      </p:sp>
      <p:sp>
        <p:nvSpPr>
          <p:cNvPr id="4" name="Date Placeholder 3"/>
          <p:cNvSpPr>
            <a:spLocks noGrp="1"/>
          </p:cNvSpPr>
          <p:nvPr>
            <p:ph type="dt" sz="half" idx="10"/>
          </p:nvPr>
        </p:nvSpPr>
        <p:spPr/>
        <p:txBody>
          <a:bodyPr/>
          <a:lstStyle/>
          <a:p>
            <a:fld id="{3A6B3D80-638E-4615-9D1B-4FB1E67FEE6C}" type="datetimeFigureOut">
              <a:rPr lang="ro-RO" smtClean="0"/>
              <a:t>31.01.2019</a:t>
            </a:fld>
            <a:endParaRPr lang="ro-RO"/>
          </a:p>
        </p:txBody>
      </p:sp>
      <p:sp>
        <p:nvSpPr>
          <p:cNvPr id="5" name="Footer Placeholder 4"/>
          <p:cNvSpPr>
            <a:spLocks noGrp="1"/>
          </p:cNvSpPr>
          <p:nvPr>
            <p:ph type="ftr" sz="quarter" idx="11"/>
          </p:nvPr>
        </p:nvSpPr>
        <p:spPr/>
        <p:txBody>
          <a:bodyPr/>
          <a:lstStyle/>
          <a:p>
            <a:endParaRPr lang="ro-RO"/>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EE32398-3369-47F7-8169-24709D10D240}" type="slidenum">
              <a:rPr lang="ro-RO" smtClean="0"/>
              <a:t>‹#›</a:t>
            </a:fld>
            <a:endParaRPr lang="ro-RO"/>
          </a:p>
        </p:txBody>
      </p:sp>
    </p:spTree>
    <p:extLst>
      <p:ext uri="{BB962C8B-B14F-4D97-AF65-F5344CB8AC3E}">
        <p14:creationId xmlns:p14="http://schemas.microsoft.com/office/powerpoint/2010/main" val="2151796840"/>
      </p:ext>
    </p:extLst>
  </p:cSld>
  <p:clrMapOvr>
    <a:masterClrMapping/>
  </p:clrMapOvr>
  <mc:AlternateContent xmlns:mc="http://schemas.openxmlformats.org/markup-compatibility/2006">
    <mc:Choice xmlns:p14="http://schemas.microsoft.com/office/powerpoint/2010/main" Requires="p14">
      <p:transition p14:dur="100">
        <p:cover/>
      </p:transition>
    </mc:Choice>
    <mc:Fallback>
      <p:transition>
        <p:cover/>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u și legendă">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o-RO" smtClean="0"/>
              <a:t>Clic pentru editare stil titlu</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smtClean="0"/>
              <a:t>Clic pentru editare stiluri text Coordonator</a:t>
            </a:r>
          </a:p>
        </p:txBody>
      </p:sp>
      <p:sp>
        <p:nvSpPr>
          <p:cNvPr id="4" name="Date Placeholder 3"/>
          <p:cNvSpPr>
            <a:spLocks noGrp="1"/>
          </p:cNvSpPr>
          <p:nvPr>
            <p:ph type="dt" sz="half" idx="10"/>
          </p:nvPr>
        </p:nvSpPr>
        <p:spPr/>
        <p:txBody>
          <a:bodyPr/>
          <a:lstStyle/>
          <a:p>
            <a:fld id="{3A6B3D80-638E-4615-9D1B-4FB1E67FEE6C}" type="datetimeFigureOut">
              <a:rPr lang="ro-RO" smtClean="0"/>
              <a:t>31.01.2019</a:t>
            </a:fld>
            <a:endParaRPr lang="ro-RO"/>
          </a:p>
        </p:txBody>
      </p:sp>
      <p:sp>
        <p:nvSpPr>
          <p:cNvPr id="5" name="Footer Placeholder 4"/>
          <p:cNvSpPr>
            <a:spLocks noGrp="1"/>
          </p:cNvSpPr>
          <p:nvPr>
            <p:ph type="ftr" sz="quarter" idx="11"/>
          </p:nvPr>
        </p:nvSpPr>
        <p:spPr/>
        <p:txBody>
          <a:bodyPr/>
          <a:lstStyle/>
          <a:p>
            <a:endParaRPr lang="ro-R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EE32398-3369-47F7-8169-24709D10D240}" type="slidenum">
              <a:rPr lang="ro-RO" smtClean="0"/>
              <a:t>‹#›</a:t>
            </a:fld>
            <a:endParaRPr lang="ro-RO"/>
          </a:p>
        </p:txBody>
      </p:sp>
    </p:spTree>
    <p:extLst>
      <p:ext uri="{BB962C8B-B14F-4D97-AF65-F5344CB8AC3E}">
        <p14:creationId xmlns:p14="http://schemas.microsoft.com/office/powerpoint/2010/main" val="303431117"/>
      </p:ext>
    </p:extLst>
  </p:cSld>
  <p:clrMapOvr>
    <a:masterClrMapping/>
  </p:clrMapOvr>
  <mc:AlternateContent xmlns:mc="http://schemas.openxmlformats.org/markup-compatibility/2006">
    <mc:Choice xmlns:p14="http://schemas.microsoft.com/office/powerpoint/2010/main" Requires="p14">
      <p:transition p14:dur="100">
        <p:cover/>
      </p:transition>
    </mc:Choice>
    <mc:Fallback>
      <p:transition>
        <p:cover/>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o-RO" smtClean="0"/>
              <a:t>Clic pentru editare stil titlu</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o-RO" smtClean="0"/>
              <a:t>Clic pentru editare stiluri text Coordonator</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smtClean="0"/>
              <a:t>Clic pentru editare stiluri text Coordonator</a:t>
            </a:r>
          </a:p>
        </p:txBody>
      </p:sp>
      <p:sp>
        <p:nvSpPr>
          <p:cNvPr id="4" name="Date Placeholder 3"/>
          <p:cNvSpPr>
            <a:spLocks noGrp="1"/>
          </p:cNvSpPr>
          <p:nvPr>
            <p:ph type="dt" sz="half" idx="10"/>
          </p:nvPr>
        </p:nvSpPr>
        <p:spPr/>
        <p:txBody>
          <a:bodyPr/>
          <a:lstStyle/>
          <a:p>
            <a:fld id="{3A6B3D80-638E-4615-9D1B-4FB1E67FEE6C}" type="datetimeFigureOut">
              <a:rPr lang="ro-RO" smtClean="0"/>
              <a:t>31.01.2019</a:t>
            </a:fld>
            <a:endParaRPr lang="ro-RO"/>
          </a:p>
        </p:txBody>
      </p:sp>
      <p:sp>
        <p:nvSpPr>
          <p:cNvPr id="5" name="Footer Placeholder 4"/>
          <p:cNvSpPr>
            <a:spLocks noGrp="1"/>
          </p:cNvSpPr>
          <p:nvPr>
            <p:ph type="ftr" sz="quarter" idx="11"/>
          </p:nvPr>
        </p:nvSpPr>
        <p:spPr/>
        <p:txBody>
          <a:bodyPr/>
          <a:lstStyle/>
          <a:p>
            <a:endParaRPr lang="ro-RO"/>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EE32398-3369-47F7-8169-24709D10D240}" type="slidenum">
              <a:rPr lang="ro-RO" smtClean="0"/>
              <a:t>‹#›</a:t>
            </a:fld>
            <a:endParaRPr lang="ro-RO"/>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93998095"/>
      </p:ext>
    </p:extLst>
  </p:cSld>
  <p:clrMapOvr>
    <a:masterClrMapping/>
  </p:clrMapOvr>
  <mc:AlternateContent xmlns:mc="http://schemas.openxmlformats.org/markup-compatibility/2006">
    <mc:Choice xmlns:p14="http://schemas.microsoft.com/office/powerpoint/2010/main" Requires="p14">
      <p:transition p14:dur="100">
        <p:cover/>
      </p:transition>
    </mc:Choice>
    <mc:Fallback>
      <p:transition>
        <p:cover/>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de vizită">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o-RO" smtClean="0"/>
              <a:t>Clic pentru editare stil titlu</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o-RO" smtClean="0"/>
              <a:t>Clic pentru editare stiluri text Coordonator</a:t>
            </a:r>
          </a:p>
        </p:txBody>
      </p:sp>
      <p:sp>
        <p:nvSpPr>
          <p:cNvPr id="5" name="Date Placeholder 4"/>
          <p:cNvSpPr>
            <a:spLocks noGrp="1"/>
          </p:cNvSpPr>
          <p:nvPr>
            <p:ph type="dt" sz="half" idx="10"/>
          </p:nvPr>
        </p:nvSpPr>
        <p:spPr/>
        <p:txBody>
          <a:bodyPr/>
          <a:lstStyle/>
          <a:p>
            <a:fld id="{3A6B3D80-638E-4615-9D1B-4FB1E67FEE6C}" type="datetimeFigureOut">
              <a:rPr lang="ro-RO" smtClean="0"/>
              <a:t>31.01.2019</a:t>
            </a:fld>
            <a:endParaRPr lang="ro-RO"/>
          </a:p>
        </p:txBody>
      </p:sp>
      <p:sp>
        <p:nvSpPr>
          <p:cNvPr id="6" name="Footer Placeholder 5"/>
          <p:cNvSpPr>
            <a:spLocks noGrp="1"/>
          </p:cNvSpPr>
          <p:nvPr>
            <p:ph type="ftr" sz="quarter" idx="11"/>
          </p:nvPr>
        </p:nvSpPr>
        <p:spPr/>
        <p:txBody>
          <a:bodyPr/>
          <a:lstStyle/>
          <a:p>
            <a:endParaRPr lang="ro-R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EE32398-3369-47F7-8169-24709D10D240}" type="slidenum">
              <a:rPr lang="ro-RO" smtClean="0"/>
              <a:t>‹#›</a:t>
            </a:fld>
            <a:endParaRPr lang="ro-RO"/>
          </a:p>
        </p:txBody>
      </p:sp>
    </p:spTree>
    <p:extLst>
      <p:ext uri="{BB962C8B-B14F-4D97-AF65-F5344CB8AC3E}">
        <p14:creationId xmlns:p14="http://schemas.microsoft.com/office/powerpoint/2010/main" val="828002733"/>
      </p:ext>
    </p:extLst>
  </p:cSld>
  <p:clrMapOvr>
    <a:masterClrMapping/>
  </p:clrMapOvr>
  <mc:AlternateContent xmlns:mc="http://schemas.openxmlformats.org/markup-compatibility/2006">
    <mc:Choice xmlns:p14="http://schemas.microsoft.com/office/powerpoint/2010/main" Requires="p14">
      <p:transition p14:dur="100">
        <p:cover/>
      </p:transition>
    </mc:Choice>
    <mc:Fallback>
      <p:transition>
        <p:cover/>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t carte de vizită">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o-RO" smtClean="0"/>
              <a:t>Clic pentru editare stil titlu</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o-RO" smtClean="0"/>
              <a:t>Clic pentru editare stiluri text Coordonator</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o-RO" smtClean="0"/>
              <a:t>Clic pentru editare stiluri text Coordonator</a:t>
            </a:r>
          </a:p>
        </p:txBody>
      </p:sp>
      <p:sp>
        <p:nvSpPr>
          <p:cNvPr id="5" name="Date Placeholder 4"/>
          <p:cNvSpPr>
            <a:spLocks noGrp="1"/>
          </p:cNvSpPr>
          <p:nvPr>
            <p:ph type="dt" sz="half" idx="10"/>
          </p:nvPr>
        </p:nvSpPr>
        <p:spPr/>
        <p:txBody>
          <a:bodyPr/>
          <a:lstStyle/>
          <a:p>
            <a:fld id="{3A6B3D80-638E-4615-9D1B-4FB1E67FEE6C}" type="datetimeFigureOut">
              <a:rPr lang="ro-RO" smtClean="0"/>
              <a:t>31.01.2019</a:t>
            </a:fld>
            <a:endParaRPr lang="ro-RO"/>
          </a:p>
        </p:txBody>
      </p:sp>
      <p:sp>
        <p:nvSpPr>
          <p:cNvPr id="6" name="Footer Placeholder 5"/>
          <p:cNvSpPr>
            <a:spLocks noGrp="1"/>
          </p:cNvSpPr>
          <p:nvPr>
            <p:ph type="ftr" sz="quarter" idx="11"/>
          </p:nvPr>
        </p:nvSpPr>
        <p:spPr/>
        <p:txBody>
          <a:bodyPr/>
          <a:lstStyle/>
          <a:p>
            <a:endParaRPr lang="ro-RO"/>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EE32398-3369-47F7-8169-24709D10D240}" type="slidenum">
              <a:rPr lang="ro-RO" smtClean="0"/>
              <a:t>‹#›</a:t>
            </a:fld>
            <a:endParaRPr lang="ro-RO"/>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62182661"/>
      </p:ext>
    </p:extLst>
  </p:cSld>
  <p:clrMapOvr>
    <a:masterClrMapping/>
  </p:clrMapOvr>
  <mc:AlternateContent xmlns:mc="http://schemas.openxmlformats.org/markup-compatibility/2006">
    <mc:Choice xmlns:p14="http://schemas.microsoft.com/office/powerpoint/2010/main" Requires="p14">
      <p:transition p14:dur="100">
        <p:cover/>
      </p:transition>
    </mc:Choice>
    <mc:Fallback>
      <p:transition>
        <p:cover/>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devărat sau fals">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o-RO" smtClean="0"/>
              <a:t>Clic pentru editare stil titlu</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o-RO" smtClean="0"/>
              <a:t>Clic pentru editare stiluri text Coordonator</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o-RO" smtClean="0"/>
              <a:t>Clic pentru editare stiluri text Coordonator</a:t>
            </a:r>
          </a:p>
        </p:txBody>
      </p:sp>
      <p:sp>
        <p:nvSpPr>
          <p:cNvPr id="5" name="Date Placeholder 4"/>
          <p:cNvSpPr>
            <a:spLocks noGrp="1"/>
          </p:cNvSpPr>
          <p:nvPr>
            <p:ph type="dt" sz="half" idx="10"/>
          </p:nvPr>
        </p:nvSpPr>
        <p:spPr/>
        <p:txBody>
          <a:bodyPr/>
          <a:lstStyle/>
          <a:p>
            <a:fld id="{3A6B3D80-638E-4615-9D1B-4FB1E67FEE6C}" type="datetimeFigureOut">
              <a:rPr lang="ro-RO" smtClean="0"/>
              <a:t>31.01.2019</a:t>
            </a:fld>
            <a:endParaRPr lang="ro-RO"/>
          </a:p>
        </p:txBody>
      </p:sp>
      <p:sp>
        <p:nvSpPr>
          <p:cNvPr id="6" name="Footer Placeholder 5"/>
          <p:cNvSpPr>
            <a:spLocks noGrp="1"/>
          </p:cNvSpPr>
          <p:nvPr>
            <p:ph type="ftr" sz="quarter" idx="11"/>
          </p:nvPr>
        </p:nvSpPr>
        <p:spPr/>
        <p:txBody>
          <a:bodyPr/>
          <a:lstStyle/>
          <a:p>
            <a:endParaRPr lang="ro-R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EE32398-3369-47F7-8169-24709D10D240}" type="slidenum">
              <a:rPr lang="ro-RO" smtClean="0"/>
              <a:t>‹#›</a:t>
            </a:fld>
            <a:endParaRPr lang="ro-RO"/>
          </a:p>
        </p:txBody>
      </p:sp>
    </p:spTree>
    <p:extLst>
      <p:ext uri="{BB962C8B-B14F-4D97-AF65-F5344CB8AC3E}">
        <p14:creationId xmlns:p14="http://schemas.microsoft.com/office/powerpoint/2010/main" val="3190421052"/>
      </p:ext>
    </p:extLst>
  </p:cSld>
  <p:clrMapOvr>
    <a:masterClrMapping/>
  </p:clrMapOvr>
  <mc:AlternateContent xmlns:mc="http://schemas.openxmlformats.org/markup-compatibility/2006">
    <mc:Choice xmlns:p14="http://schemas.microsoft.com/office/powerpoint/2010/main" Requires="p14">
      <p:transition p14:dur="100">
        <p:cover/>
      </p:transition>
    </mc:Choice>
    <mc:Fallback>
      <p:transition>
        <p:cover/>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mtClean="0"/>
              <a:t>Clic pentru editare stil titlu</a:t>
            </a:r>
            <a:endParaRPr lang="en-US" dirty="0"/>
          </a:p>
        </p:txBody>
      </p:sp>
      <p:sp>
        <p:nvSpPr>
          <p:cNvPr id="3" name="Vertical Text Placeholder 2"/>
          <p:cNvSpPr>
            <a:spLocks noGrp="1"/>
          </p:cNvSpPr>
          <p:nvPr>
            <p:ph type="body" orient="vert" idx="1"/>
          </p:nvPr>
        </p:nvSpPr>
        <p:spPr/>
        <p:txBody>
          <a:bodyPr vert="eaVert" anchor="t"/>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dirty="0"/>
          </a:p>
        </p:txBody>
      </p:sp>
      <p:sp>
        <p:nvSpPr>
          <p:cNvPr id="4" name="Date Placeholder 3"/>
          <p:cNvSpPr>
            <a:spLocks noGrp="1"/>
          </p:cNvSpPr>
          <p:nvPr>
            <p:ph type="dt" sz="half" idx="10"/>
          </p:nvPr>
        </p:nvSpPr>
        <p:spPr/>
        <p:txBody>
          <a:bodyPr/>
          <a:lstStyle/>
          <a:p>
            <a:fld id="{3A6B3D80-638E-4615-9D1B-4FB1E67FEE6C}" type="datetimeFigureOut">
              <a:rPr lang="ro-RO" smtClean="0"/>
              <a:t>31.01.2019</a:t>
            </a:fld>
            <a:endParaRPr lang="ro-RO"/>
          </a:p>
        </p:txBody>
      </p:sp>
      <p:sp>
        <p:nvSpPr>
          <p:cNvPr id="5" name="Footer Placeholder 4"/>
          <p:cNvSpPr>
            <a:spLocks noGrp="1"/>
          </p:cNvSpPr>
          <p:nvPr>
            <p:ph type="ftr" sz="quarter" idx="11"/>
          </p:nvPr>
        </p:nvSpPr>
        <p:spPr/>
        <p:txBody>
          <a:bodyPr/>
          <a:lstStyle/>
          <a:p>
            <a:endParaRPr lang="ro-R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EE32398-3369-47F7-8169-24709D10D240}" type="slidenum">
              <a:rPr lang="ro-RO" smtClean="0"/>
              <a:t>‹#›</a:t>
            </a:fld>
            <a:endParaRPr lang="ro-RO"/>
          </a:p>
        </p:txBody>
      </p:sp>
    </p:spTree>
    <p:extLst>
      <p:ext uri="{BB962C8B-B14F-4D97-AF65-F5344CB8AC3E}">
        <p14:creationId xmlns:p14="http://schemas.microsoft.com/office/powerpoint/2010/main" val="4086200179"/>
      </p:ext>
    </p:extLst>
  </p:cSld>
  <p:clrMapOvr>
    <a:masterClrMapping/>
  </p:clrMapOvr>
  <mc:AlternateContent xmlns:mc="http://schemas.openxmlformats.org/markup-compatibility/2006">
    <mc:Choice xmlns:p14="http://schemas.microsoft.com/office/powerpoint/2010/main" Requires="p14">
      <p:transition p14:dur="100">
        <p:cover/>
      </p:transition>
    </mc:Choice>
    <mc:Fallback>
      <p:transition>
        <p:cover/>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o-RO" smtClean="0"/>
              <a:t>Clic pentru editare stil titlu</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dirty="0"/>
          </a:p>
        </p:txBody>
      </p:sp>
      <p:sp>
        <p:nvSpPr>
          <p:cNvPr id="4" name="Date Placeholder 3"/>
          <p:cNvSpPr>
            <a:spLocks noGrp="1"/>
          </p:cNvSpPr>
          <p:nvPr>
            <p:ph type="dt" sz="half" idx="10"/>
          </p:nvPr>
        </p:nvSpPr>
        <p:spPr/>
        <p:txBody>
          <a:bodyPr/>
          <a:lstStyle/>
          <a:p>
            <a:fld id="{3A6B3D80-638E-4615-9D1B-4FB1E67FEE6C}" type="datetimeFigureOut">
              <a:rPr lang="ro-RO" smtClean="0"/>
              <a:t>31.01.2019</a:t>
            </a:fld>
            <a:endParaRPr lang="ro-RO"/>
          </a:p>
        </p:txBody>
      </p:sp>
      <p:sp>
        <p:nvSpPr>
          <p:cNvPr id="5" name="Footer Placeholder 4"/>
          <p:cNvSpPr>
            <a:spLocks noGrp="1"/>
          </p:cNvSpPr>
          <p:nvPr>
            <p:ph type="ftr" sz="quarter" idx="11"/>
          </p:nvPr>
        </p:nvSpPr>
        <p:spPr/>
        <p:txBody>
          <a:bodyPr/>
          <a:lstStyle/>
          <a:p>
            <a:endParaRPr lang="ro-R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EE32398-3369-47F7-8169-24709D10D240}" type="slidenum">
              <a:rPr lang="ro-RO" smtClean="0"/>
              <a:t>‹#›</a:t>
            </a:fld>
            <a:endParaRPr lang="ro-RO"/>
          </a:p>
        </p:txBody>
      </p:sp>
    </p:spTree>
    <p:extLst>
      <p:ext uri="{BB962C8B-B14F-4D97-AF65-F5344CB8AC3E}">
        <p14:creationId xmlns:p14="http://schemas.microsoft.com/office/powerpoint/2010/main" val="4111272510"/>
      </p:ext>
    </p:extLst>
  </p:cSld>
  <p:clrMapOvr>
    <a:masterClrMapping/>
  </p:clrMapOvr>
  <mc:AlternateContent xmlns:mc="http://schemas.openxmlformats.org/markup-compatibility/2006">
    <mc:Choice xmlns:p14="http://schemas.microsoft.com/office/powerpoint/2010/main" Requires="p14">
      <p:transition p14:dur="100">
        <p:cover/>
      </p:transition>
    </mc:Choice>
    <mc:Fallback>
      <p:transition>
        <p:cover/>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o-RO" smtClean="0"/>
              <a:t>Clic pentru editare stil titlu</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dirty="0"/>
          </a:p>
        </p:txBody>
      </p:sp>
      <p:sp>
        <p:nvSpPr>
          <p:cNvPr id="4" name="Date Placeholder 3"/>
          <p:cNvSpPr>
            <a:spLocks noGrp="1"/>
          </p:cNvSpPr>
          <p:nvPr>
            <p:ph type="dt" sz="half" idx="10"/>
          </p:nvPr>
        </p:nvSpPr>
        <p:spPr/>
        <p:txBody>
          <a:bodyPr/>
          <a:lstStyle/>
          <a:p>
            <a:fld id="{3A6B3D80-638E-4615-9D1B-4FB1E67FEE6C}" type="datetimeFigureOut">
              <a:rPr lang="ro-RO" smtClean="0"/>
              <a:t>31.01.2019</a:t>
            </a:fld>
            <a:endParaRPr lang="ro-RO"/>
          </a:p>
        </p:txBody>
      </p:sp>
      <p:sp>
        <p:nvSpPr>
          <p:cNvPr id="5" name="Footer Placeholder 4"/>
          <p:cNvSpPr>
            <a:spLocks noGrp="1"/>
          </p:cNvSpPr>
          <p:nvPr>
            <p:ph type="ftr" sz="quarter" idx="11"/>
          </p:nvPr>
        </p:nvSpPr>
        <p:spPr/>
        <p:txBody>
          <a:bodyPr/>
          <a:lstStyle/>
          <a:p>
            <a:endParaRPr lang="ro-R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EE32398-3369-47F7-8169-24709D10D240}" type="slidenum">
              <a:rPr lang="ro-RO" smtClean="0"/>
              <a:t>‹#›</a:t>
            </a:fld>
            <a:endParaRPr lang="ro-RO"/>
          </a:p>
        </p:txBody>
      </p:sp>
    </p:spTree>
    <p:extLst>
      <p:ext uri="{BB962C8B-B14F-4D97-AF65-F5344CB8AC3E}">
        <p14:creationId xmlns:p14="http://schemas.microsoft.com/office/powerpoint/2010/main" val="3365039539"/>
      </p:ext>
    </p:extLst>
  </p:cSld>
  <p:clrMapOvr>
    <a:masterClrMapping/>
  </p:clrMapOvr>
  <mc:AlternateContent xmlns:mc="http://schemas.openxmlformats.org/markup-compatibility/2006">
    <mc:Choice xmlns:p14="http://schemas.microsoft.com/office/powerpoint/2010/main" Requires="p14">
      <p:transition p14:dur="100">
        <p:cover/>
      </p:transition>
    </mc:Choice>
    <mc:Fallback>
      <p:transition>
        <p:cover/>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o-RO" smtClean="0"/>
              <a:t>Clic pentru editare stil titlu</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smtClean="0"/>
              <a:t>Clic pentru editare stiluri text Coordonator</a:t>
            </a:r>
          </a:p>
        </p:txBody>
      </p:sp>
      <p:sp>
        <p:nvSpPr>
          <p:cNvPr id="4" name="Date Placeholder 3"/>
          <p:cNvSpPr>
            <a:spLocks noGrp="1"/>
          </p:cNvSpPr>
          <p:nvPr>
            <p:ph type="dt" sz="half" idx="10"/>
          </p:nvPr>
        </p:nvSpPr>
        <p:spPr/>
        <p:txBody>
          <a:bodyPr/>
          <a:lstStyle/>
          <a:p>
            <a:fld id="{3A6B3D80-638E-4615-9D1B-4FB1E67FEE6C}" type="datetimeFigureOut">
              <a:rPr lang="ro-RO" smtClean="0"/>
              <a:t>31.01.2019</a:t>
            </a:fld>
            <a:endParaRPr lang="ro-RO"/>
          </a:p>
        </p:txBody>
      </p:sp>
      <p:sp>
        <p:nvSpPr>
          <p:cNvPr id="5" name="Footer Placeholder 4"/>
          <p:cNvSpPr>
            <a:spLocks noGrp="1"/>
          </p:cNvSpPr>
          <p:nvPr>
            <p:ph type="ftr" sz="quarter" idx="11"/>
          </p:nvPr>
        </p:nvSpPr>
        <p:spPr/>
        <p:txBody>
          <a:bodyPr/>
          <a:lstStyle/>
          <a:p>
            <a:endParaRPr lang="ro-R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EE32398-3369-47F7-8169-24709D10D240}" type="slidenum">
              <a:rPr lang="ro-RO" smtClean="0"/>
              <a:t>‹#›</a:t>
            </a:fld>
            <a:endParaRPr lang="ro-RO"/>
          </a:p>
        </p:txBody>
      </p:sp>
    </p:spTree>
    <p:extLst>
      <p:ext uri="{BB962C8B-B14F-4D97-AF65-F5344CB8AC3E}">
        <p14:creationId xmlns:p14="http://schemas.microsoft.com/office/powerpoint/2010/main" val="859448616"/>
      </p:ext>
    </p:extLst>
  </p:cSld>
  <p:clrMapOvr>
    <a:masterClrMapping/>
  </p:clrMapOvr>
  <mc:AlternateContent xmlns:mc="http://schemas.openxmlformats.org/markup-compatibility/2006">
    <mc:Choice xmlns:p14="http://schemas.microsoft.com/office/powerpoint/2010/main" Requires="p14">
      <p:transition p14:dur="100">
        <p:cover/>
      </p:transition>
    </mc:Choice>
    <mc:Fallback>
      <p:transition>
        <p:cover/>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o-RO" smtClean="0"/>
              <a:t>Clic pentru editare stil titlu</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dirty="0"/>
          </a:p>
        </p:txBody>
      </p:sp>
      <p:sp>
        <p:nvSpPr>
          <p:cNvPr id="5" name="Date Placeholder 4"/>
          <p:cNvSpPr>
            <a:spLocks noGrp="1"/>
          </p:cNvSpPr>
          <p:nvPr>
            <p:ph type="dt" sz="half" idx="10"/>
          </p:nvPr>
        </p:nvSpPr>
        <p:spPr/>
        <p:txBody>
          <a:bodyPr/>
          <a:lstStyle/>
          <a:p>
            <a:fld id="{3A6B3D80-638E-4615-9D1B-4FB1E67FEE6C}" type="datetimeFigureOut">
              <a:rPr lang="ro-RO" smtClean="0"/>
              <a:t>31.01.2019</a:t>
            </a:fld>
            <a:endParaRPr lang="ro-RO"/>
          </a:p>
        </p:txBody>
      </p:sp>
      <p:sp>
        <p:nvSpPr>
          <p:cNvPr id="6" name="Footer Placeholder 5"/>
          <p:cNvSpPr>
            <a:spLocks noGrp="1"/>
          </p:cNvSpPr>
          <p:nvPr>
            <p:ph type="ftr" sz="quarter" idx="11"/>
          </p:nvPr>
        </p:nvSpPr>
        <p:spPr/>
        <p:txBody>
          <a:bodyPr/>
          <a:lstStyle/>
          <a:p>
            <a:endParaRPr lang="ro-RO"/>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EE32398-3369-47F7-8169-24709D10D240}" type="slidenum">
              <a:rPr lang="ro-RO" smtClean="0"/>
              <a:t>‹#›</a:t>
            </a:fld>
            <a:endParaRPr lang="ro-RO"/>
          </a:p>
        </p:txBody>
      </p:sp>
    </p:spTree>
    <p:extLst>
      <p:ext uri="{BB962C8B-B14F-4D97-AF65-F5344CB8AC3E}">
        <p14:creationId xmlns:p14="http://schemas.microsoft.com/office/powerpoint/2010/main" val="4064143358"/>
      </p:ext>
    </p:extLst>
  </p:cSld>
  <p:clrMapOvr>
    <a:masterClrMapping/>
  </p:clrMapOvr>
  <mc:AlternateContent xmlns:mc="http://schemas.openxmlformats.org/markup-compatibility/2006">
    <mc:Choice xmlns:p14="http://schemas.microsoft.com/office/powerpoint/2010/main" Requires="p14">
      <p:transition p14:dur="100">
        <p:cover/>
      </p:transition>
    </mc:Choice>
    <mc:Fallback>
      <p:transition>
        <p:cover/>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o-RO" smtClean="0"/>
              <a:t>Clic pentru editare stil titlu</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smtClean="0"/>
              <a:t>Clic pentru editare stiluri text Coordonator</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smtClean="0"/>
              <a:t>Clic pentru editare stiluri text Coordonator</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dirty="0"/>
          </a:p>
        </p:txBody>
      </p:sp>
      <p:sp>
        <p:nvSpPr>
          <p:cNvPr id="7" name="Date Placeholder 6"/>
          <p:cNvSpPr>
            <a:spLocks noGrp="1"/>
          </p:cNvSpPr>
          <p:nvPr>
            <p:ph type="dt" sz="half" idx="10"/>
          </p:nvPr>
        </p:nvSpPr>
        <p:spPr/>
        <p:txBody>
          <a:bodyPr/>
          <a:lstStyle/>
          <a:p>
            <a:fld id="{3A6B3D80-638E-4615-9D1B-4FB1E67FEE6C}" type="datetimeFigureOut">
              <a:rPr lang="ro-RO" smtClean="0"/>
              <a:t>31.01.2019</a:t>
            </a:fld>
            <a:endParaRPr lang="ro-RO"/>
          </a:p>
        </p:txBody>
      </p:sp>
      <p:sp>
        <p:nvSpPr>
          <p:cNvPr id="8" name="Footer Placeholder 7"/>
          <p:cNvSpPr>
            <a:spLocks noGrp="1"/>
          </p:cNvSpPr>
          <p:nvPr>
            <p:ph type="ftr" sz="quarter" idx="11"/>
          </p:nvPr>
        </p:nvSpPr>
        <p:spPr/>
        <p:txBody>
          <a:bodyPr/>
          <a:lstStyle/>
          <a:p>
            <a:endParaRPr lang="ro-RO"/>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EE32398-3369-47F7-8169-24709D10D240}" type="slidenum">
              <a:rPr lang="ro-RO" smtClean="0"/>
              <a:t>‹#›</a:t>
            </a:fld>
            <a:endParaRPr lang="ro-RO"/>
          </a:p>
        </p:txBody>
      </p:sp>
    </p:spTree>
    <p:extLst>
      <p:ext uri="{BB962C8B-B14F-4D97-AF65-F5344CB8AC3E}">
        <p14:creationId xmlns:p14="http://schemas.microsoft.com/office/powerpoint/2010/main" val="3762318527"/>
      </p:ext>
    </p:extLst>
  </p:cSld>
  <p:clrMapOvr>
    <a:masterClrMapping/>
  </p:clrMapOvr>
  <mc:AlternateContent xmlns:mc="http://schemas.openxmlformats.org/markup-compatibility/2006">
    <mc:Choice xmlns:p14="http://schemas.microsoft.com/office/powerpoint/2010/main" Requires="p14">
      <p:transition p14:dur="100">
        <p:cover/>
      </p:transition>
    </mc:Choice>
    <mc:Fallback>
      <p:transition>
        <p:cover/>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mtClean="0"/>
              <a:t>Clic pentru editare stil titlu</a:t>
            </a:r>
            <a:endParaRPr lang="en-US" dirty="0"/>
          </a:p>
        </p:txBody>
      </p:sp>
      <p:sp>
        <p:nvSpPr>
          <p:cNvPr id="3" name="Date Placeholder 2"/>
          <p:cNvSpPr>
            <a:spLocks noGrp="1"/>
          </p:cNvSpPr>
          <p:nvPr>
            <p:ph type="dt" sz="half" idx="10"/>
          </p:nvPr>
        </p:nvSpPr>
        <p:spPr/>
        <p:txBody>
          <a:bodyPr/>
          <a:lstStyle/>
          <a:p>
            <a:fld id="{3A6B3D80-638E-4615-9D1B-4FB1E67FEE6C}" type="datetimeFigureOut">
              <a:rPr lang="ro-RO" smtClean="0"/>
              <a:t>31.01.2019</a:t>
            </a:fld>
            <a:endParaRPr lang="ro-RO"/>
          </a:p>
        </p:txBody>
      </p:sp>
      <p:sp>
        <p:nvSpPr>
          <p:cNvPr id="4" name="Footer Placeholder 3"/>
          <p:cNvSpPr>
            <a:spLocks noGrp="1"/>
          </p:cNvSpPr>
          <p:nvPr>
            <p:ph type="ftr" sz="quarter" idx="11"/>
          </p:nvPr>
        </p:nvSpPr>
        <p:spPr/>
        <p:txBody>
          <a:bodyPr/>
          <a:lstStyle/>
          <a:p>
            <a:endParaRPr lang="ro-RO"/>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EE32398-3369-47F7-8169-24709D10D240}" type="slidenum">
              <a:rPr lang="ro-RO" smtClean="0"/>
              <a:t>‹#›</a:t>
            </a:fld>
            <a:endParaRPr lang="ro-RO"/>
          </a:p>
        </p:txBody>
      </p:sp>
    </p:spTree>
    <p:extLst>
      <p:ext uri="{BB962C8B-B14F-4D97-AF65-F5344CB8AC3E}">
        <p14:creationId xmlns:p14="http://schemas.microsoft.com/office/powerpoint/2010/main" val="2496779781"/>
      </p:ext>
    </p:extLst>
  </p:cSld>
  <p:clrMapOvr>
    <a:masterClrMapping/>
  </p:clrMapOvr>
  <mc:AlternateContent xmlns:mc="http://schemas.openxmlformats.org/markup-compatibility/2006">
    <mc:Choice xmlns:p14="http://schemas.microsoft.com/office/powerpoint/2010/main" Requires="p14">
      <p:transition p14:dur="100">
        <p:cover/>
      </p:transition>
    </mc:Choice>
    <mc:Fallback>
      <p:transition>
        <p:cover/>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6B3D80-638E-4615-9D1B-4FB1E67FEE6C}" type="datetimeFigureOut">
              <a:rPr lang="ro-RO" smtClean="0"/>
              <a:t>31.01.2019</a:t>
            </a:fld>
            <a:endParaRPr lang="ro-RO"/>
          </a:p>
        </p:txBody>
      </p:sp>
      <p:sp>
        <p:nvSpPr>
          <p:cNvPr id="3" name="Footer Placeholder 2"/>
          <p:cNvSpPr>
            <a:spLocks noGrp="1"/>
          </p:cNvSpPr>
          <p:nvPr>
            <p:ph type="ftr" sz="quarter" idx="11"/>
          </p:nvPr>
        </p:nvSpPr>
        <p:spPr/>
        <p:txBody>
          <a:bodyPr/>
          <a:lstStyle/>
          <a:p>
            <a:endParaRPr lang="ro-RO"/>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EE32398-3369-47F7-8169-24709D10D240}" type="slidenum">
              <a:rPr lang="ro-RO" smtClean="0"/>
              <a:t>‹#›</a:t>
            </a:fld>
            <a:endParaRPr lang="ro-RO"/>
          </a:p>
        </p:txBody>
      </p:sp>
    </p:spTree>
    <p:extLst>
      <p:ext uri="{BB962C8B-B14F-4D97-AF65-F5344CB8AC3E}">
        <p14:creationId xmlns:p14="http://schemas.microsoft.com/office/powerpoint/2010/main" val="3830045787"/>
      </p:ext>
    </p:extLst>
  </p:cSld>
  <p:clrMapOvr>
    <a:masterClrMapping/>
  </p:clrMapOvr>
  <mc:AlternateContent xmlns:mc="http://schemas.openxmlformats.org/markup-compatibility/2006">
    <mc:Choice xmlns:p14="http://schemas.microsoft.com/office/powerpoint/2010/main" Requires="p14">
      <p:transition p14:dur="100">
        <p:cover/>
      </p:transition>
    </mc:Choice>
    <mc:Fallback>
      <p:transition>
        <p:cover/>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o-RO" smtClean="0"/>
              <a:t>Clic pentru editare stil titlu</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smtClean="0"/>
              <a:t>Clic pentru editare stiluri text Coordonator</a:t>
            </a:r>
          </a:p>
        </p:txBody>
      </p:sp>
      <p:sp>
        <p:nvSpPr>
          <p:cNvPr id="5" name="Date Placeholder 4"/>
          <p:cNvSpPr>
            <a:spLocks noGrp="1"/>
          </p:cNvSpPr>
          <p:nvPr>
            <p:ph type="dt" sz="half" idx="10"/>
          </p:nvPr>
        </p:nvSpPr>
        <p:spPr/>
        <p:txBody>
          <a:bodyPr/>
          <a:lstStyle/>
          <a:p>
            <a:fld id="{3A6B3D80-638E-4615-9D1B-4FB1E67FEE6C}" type="datetimeFigureOut">
              <a:rPr lang="ro-RO" smtClean="0"/>
              <a:t>31.01.2019</a:t>
            </a:fld>
            <a:endParaRPr lang="ro-RO"/>
          </a:p>
        </p:txBody>
      </p:sp>
      <p:sp>
        <p:nvSpPr>
          <p:cNvPr id="6" name="Footer Placeholder 5"/>
          <p:cNvSpPr>
            <a:spLocks noGrp="1"/>
          </p:cNvSpPr>
          <p:nvPr>
            <p:ph type="ftr" sz="quarter" idx="11"/>
          </p:nvPr>
        </p:nvSpPr>
        <p:spPr/>
        <p:txBody>
          <a:bodyPr/>
          <a:lstStyle/>
          <a:p>
            <a:endParaRPr lang="ro-RO"/>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EE32398-3369-47F7-8169-24709D10D240}" type="slidenum">
              <a:rPr lang="ro-RO" smtClean="0"/>
              <a:t>‹#›</a:t>
            </a:fld>
            <a:endParaRPr lang="ro-RO"/>
          </a:p>
        </p:txBody>
      </p:sp>
    </p:spTree>
    <p:extLst>
      <p:ext uri="{BB962C8B-B14F-4D97-AF65-F5344CB8AC3E}">
        <p14:creationId xmlns:p14="http://schemas.microsoft.com/office/powerpoint/2010/main" val="2666407685"/>
      </p:ext>
    </p:extLst>
  </p:cSld>
  <p:clrMapOvr>
    <a:masterClrMapping/>
  </p:clrMapOvr>
  <mc:AlternateContent xmlns:mc="http://schemas.openxmlformats.org/markup-compatibility/2006">
    <mc:Choice xmlns:p14="http://schemas.microsoft.com/office/powerpoint/2010/main" Requires="p14">
      <p:transition p14:dur="100">
        <p:cover/>
      </p:transition>
    </mc:Choice>
    <mc:Fallback>
      <p:transition>
        <p:cover/>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o-RO" smtClean="0"/>
              <a:t>Clic pentru editare stil titlu</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o-RO" smtClean="0"/>
              <a:t>Faceți clic pe pictogramă pentru a adăuga o imagine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smtClean="0"/>
              <a:t>Clic pentru editare stiluri text Coordonator</a:t>
            </a:r>
          </a:p>
        </p:txBody>
      </p:sp>
      <p:sp>
        <p:nvSpPr>
          <p:cNvPr id="5" name="Date Placeholder 4"/>
          <p:cNvSpPr>
            <a:spLocks noGrp="1"/>
          </p:cNvSpPr>
          <p:nvPr>
            <p:ph type="dt" sz="half" idx="10"/>
          </p:nvPr>
        </p:nvSpPr>
        <p:spPr/>
        <p:txBody>
          <a:bodyPr/>
          <a:lstStyle/>
          <a:p>
            <a:fld id="{3A6B3D80-638E-4615-9D1B-4FB1E67FEE6C}" type="datetimeFigureOut">
              <a:rPr lang="ro-RO" smtClean="0"/>
              <a:t>31.01.2019</a:t>
            </a:fld>
            <a:endParaRPr lang="ro-RO"/>
          </a:p>
        </p:txBody>
      </p:sp>
      <p:sp>
        <p:nvSpPr>
          <p:cNvPr id="6" name="Footer Placeholder 5"/>
          <p:cNvSpPr>
            <a:spLocks noGrp="1"/>
          </p:cNvSpPr>
          <p:nvPr>
            <p:ph type="ftr" sz="quarter" idx="11"/>
          </p:nvPr>
        </p:nvSpPr>
        <p:spPr/>
        <p:txBody>
          <a:bodyPr/>
          <a:lstStyle/>
          <a:p>
            <a:endParaRPr lang="ro-R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EE32398-3369-47F7-8169-24709D10D240}" type="slidenum">
              <a:rPr lang="ro-RO" smtClean="0"/>
              <a:t>‹#›</a:t>
            </a:fld>
            <a:endParaRPr lang="ro-RO"/>
          </a:p>
        </p:txBody>
      </p:sp>
    </p:spTree>
    <p:extLst>
      <p:ext uri="{BB962C8B-B14F-4D97-AF65-F5344CB8AC3E}">
        <p14:creationId xmlns:p14="http://schemas.microsoft.com/office/powerpoint/2010/main" val="2435721773"/>
      </p:ext>
    </p:extLst>
  </p:cSld>
  <p:clrMapOvr>
    <a:masterClrMapping/>
  </p:clrMapOvr>
  <mc:AlternateContent xmlns:mc="http://schemas.openxmlformats.org/markup-compatibility/2006">
    <mc:Choice xmlns:p14="http://schemas.microsoft.com/office/powerpoint/2010/main" Requires="p14">
      <p:transition p14:dur="100">
        <p:cover/>
      </p:transition>
    </mc:Choice>
    <mc:Fallback>
      <p:transition>
        <p:cover/>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o-RO" smtClean="0"/>
              <a:t>Clic pentru editare stil titlu</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o-RO" smtClean="0"/>
              <a:t>Clic pentru editare stiluri text Coordonator</a:t>
            </a:r>
          </a:p>
          <a:p>
            <a:pPr lvl="1"/>
            <a:r>
              <a:rPr lang="ro-RO" smtClean="0"/>
              <a:t>Al doilea nivel</a:t>
            </a:r>
          </a:p>
          <a:p>
            <a:pPr lvl="2"/>
            <a:r>
              <a:rPr lang="ro-RO" smtClean="0"/>
              <a:t>Al treilea nivel</a:t>
            </a:r>
          </a:p>
          <a:p>
            <a:pPr lvl="3"/>
            <a:r>
              <a:rPr lang="ro-RO" smtClean="0"/>
              <a:t>Al patrulea nivel</a:t>
            </a:r>
          </a:p>
          <a:p>
            <a:pPr lvl="4"/>
            <a:r>
              <a:rPr lang="ro-RO" smtClean="0"/>
              <a:t>Al cincilea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A6B3D80-638E-4615-9D1B-4FB1E67FEE6C}" type="datetimeFigureOut">
              <a:rPr lang="ro-RO" smtClean="0"/>
              <a:t>31.01.2019</a:t>
            </a:fld>
            <a:endParaRPr lang="ro-RO"/>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o-RO"/>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EE32398-3369-47F7-8169-24709D10D240}" type="slidenum">
              <a:rPr lang="ro-RO" smtClean="0"/>
              <a:t>‹#›</a:t>
            </a:fld>
            <a:endParaRPr lang="ro-RO"/>
          </a:p>
        </p:txBody>
      </p:sp>
    </p:spTree>
    <p:extLst>
      <p:ext uri="{BB962C8B-B14F-4D97-AF65-F5344CB8AC3E}">
        <p14:creationId xmlns:p14="http://schemas.microsoft.com/office/powerpoint/2010/main" val="2153520249"/>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Lst>
  <mc:AlternateContent xmlns:mc="http://schemas.openxmlformats.org/markup-compatibility/2006">
    <mc:Choice xmlns:p14="http://schemas.microsoft.com/office/powerpoint/2010/main" Requires="p14">
      <p:transition p14:dur="100">
        <p:cover/>
      </p:transition>
    </mc:Choice>
    <mc:Fallback>
      <p:transition>
        <p:cover/>
      </p:transition>
    </mc:Fallback>
  </mc:AlternateConten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ctrTitle"/>
          </p:nvPr>
        </p:nvSpPr>
        <p:spPr>
          <a:xfrm>
            <a:off x="1524000" y="2062888"/>
            <a:ext cx="9144000" cy="2387600"/>
          </a:xfrm>
        </p:spPr>
        <p:txBody>
          <a:bodyPr>
            <a:normAutofit/>
          </a:bodyPr>
          <a:lstStyle/>
          <a:p>
            <a:pPr algn="ctr"/>
            <a:r>
              <a:rPr lang="fr-BE" sz="2400" b="1" dirty="0" err="1" smtClean="0">
                <a:latin typeface="Times New Roman" panose="02020603050405020304" pitchFamily="18" charset="0"/>
                <a:cs typeface="Times New Roman" panose="02020603050405020304" pitchFamily="18" charset="0"/>
              </a:rPr>
              <a:t>Metodologia</a:t>
            </a:r>
            <a:r>
              <a:rPr lang="fr-BE" sz="2400" b="1" dirty="0" smtClean="0">
                <a:latin typeface="Times New Roman" panose="02020603050405020304" pitchFamily="18" charset="0"/>
                <a:cs typeface="Times New Roman" panose="02020603050405020304" pitchFamily="18" charset="0"/>
              </a:rPr>
              <a:t> </a:t>
            </a:r>
            <a:r>
              <a:rPr lang="fr-BE" sz="2400" b="1" dirty="0">
                <a:latin typeface="Times New Roman" panose="02020603050405020304" pitchFamily="18" charset="0"/>
                <a:cs typeface="Times New Roman" panose="02020603050405020304" pitchFamily="18" charset="0"/>
              </a:rPr>
              <a:t>de </a:t>
            </a:r>
            <a:r>
              <a:rPr lang="fr-BE" sz="2400" b="1" dirty="0" err="1">
                <a:latin typeface="Times New Roman" panose="02020603050405020304" pitchFamily="18" charset="0"/>
                <a:cs typeface="Times New Roman" panose="02020603050405020304" pitchFamily="18" charset="0"/>
              </a:rPr>
              <a:t>evaluare</a:t>
            </a:r>
            <a:r>
              <a:rPr lang="fr-BE" sz="2400" b="1" dirty="0">
                <a:latin typeface="Times New Roman" panose="02020603050405020304" pitchFamily="18" charset="0"/>
                <a:cs typeface="Times New Roman" panose="02020603050405020304" pitchFamily="18" charset="0"/>
              </a:rPr>
              <a:t> a </a:t>
            </a:r>
            <a:r>
              <a:rPr lang="fr-BE" sz="2400" b="1" dirty="0" err="1">
                <a:latin typeface="Times New Roman" panose="02020603050405020304" pitchFamily="18" charset="0"/>
                <a:cs typeface="Times New Roman" panose="02020603050405020304" pitchFamily="18" charset="0"/>
              </a:rPr>
              <a:t>studiilor</a:t>
            </a:r>
            <a:r>
              <a:rPr lang="fr-BE" sz="2400" b="1" dirty="0">
                <a:latin typeface="Times New Roman" panose="02020603050405020304" pitchFamily="18" charset="0"/>
                <a:cs typeface="Times New Roman" panose="02020603050405020304" pitchFamily="18" charset="0"/>
              </a:rPr>
              <a:t> </a:t>
            </a:r>
            <a:r>
              <a:rPr lang="fr-BE" sz="2400" b="1" dirty="0" err="1">
                <a:latin typeface="Times New Roman" panose="02020603050405020304" pitchFamily="18" charset="0"/>
                <a:cs typeface="Times New Roman" panose="02020603050405020304" pitchFamily="18" charset="0"/>
              </a:rPr>
              <a:t>universitare</a:t>
            </a:r>
            <a:r>
              <a:rPr lang="fr-BE" sz="2400" b="1" dirty="0">
                <a:latin typeface="Times New Roman" panose="02020603050405020304" pitchFamily="18" charset="0"/>
                <a:cs typeface="Times New Roman" panose="02020603050405020304" pitchFamily="18" charset="0"/>
              </a:rPr>
              <a:t> de doctorat </a:t>
            </a:r>
            <a:r>
              <a:rPr lang="fr-BE" sz="2400" b="1" dirty="0" smtClean="0">
                <a:latin typeface="Times New Roman" panose="02020603050405020304" pitchFamily="18" charset="0"/>
                <a:cs typeface="Times New Roman" panose="02020603050405020304" pitchFamily="18" charset="0"/>
              </a:rPr>
              <a:t/>
            </a:r>
            <a:br>
              <a:rPr lang="fr-BE" sz="2400" b="1" dirty="0" smtClean="0">
                <a:latin typeface="Times New Roman" panose="02020603050405020304" pitchFamily="18" charset="0"/>
                <a:cs typeface="Times New Roman" panose="02020603050405020304" pitchFamily="18" charset="0"/>
              </a:rPr>
            </a:br>
            <a:r>
              <a:rPr lang="fr-BE" sz="2400" b="1" dirty="0" err="1" smtClean="0">
                <a:latin typeface="Times New Roman" panose="02020603050405020304" pitchFamily="18" charset="0"/>
                <a:cs typeface="Times New Roman" panose="02020603050405020304" pitchFamily="18" charset="0"/>
              </a:rPr>
              <a:t>și</a:t>
            </a:r>
            <a:r>
              <a:rPr lang="fr-BE" sz="2400" b="1" dirty="0" smtClean="0">
                <a:latin typeface="Times New Roman" panose="02020603050405020304" pitchFamily="18" charset="0"/>
                <a:cs typeface="Times New Roman" panose="02020603050405020304" pitchFamily="18" charset="0"/>
              </a:rPr>
              <a:t> </a:t>
            </a:r>
            <a:r>
              <a:rPr lang="fr-BE" sz="2400" b="1" dirty="0">
                <a:latin typeface="Times New Roman" panose="02020603050405020304" pitchFamily="18" charset="0"/>
                <a:cs typeface="Times New Roman" panose="02020603050405020304" pitchFamily="18" charset="0"/>
              </a:rPr>
              <a:t>a </a:t>
            </a:r>
            <a:r>
              <a:rPr lang="fr-BE" sz="2400" b="1" dirty="0" err="1">
                <a:latin typeface="Times New Roman" panose="02020603050405020304" pitchFamily="18" charset="0"/>
                <a:cs typeface="Times New Roman" panose="02020603050405020304" pitchFamily="18" charset="0"/>
              </a:rPr>
              <a:t>sistemelor</a:t>
            </a:r>
            <a:r>
              <a:rPr lang="fr-BE" sz="2400" b="1" dirty="0">
                <a:latin typeface="Times New Roman" panose="02020603050405020304" pitchFamily="18" charset="0"/>
                <a:cs typeface="Times New Roman" panose="02020603050405020304" pitchFamily="18" charset="0"/>
              </a:rPr>
              <a:t> de </a:t>
            </a:r>
            <a:r>
              <a:rPr lang="fr-BE" sz="2400" b="1" dirty="0" err="1">
                <a:latin typeface="Times New Roman" panose="02020603050405020304" pitchFamily="18" charset="0"/>
                <a:cs typeface="Times New Roman" panose="02020603050405020304" pitchFamily="18" charset="0"/>
              </a:rPr>
              <a:t>criterii</a:t>
            </a:r>
            <a:r>
              <a:rPr lang="fr-BE" sz="2400" b="1" dirty="0">
                <a:latin typeface="Times New Roman" panose="02020603050405020304" pitchFamily="18" charset="0"/>
                <a:cs typeface="Times New Roman" panose="02020603050405020304" pitchFamily="18" charset="0"/>
              </a:rPr>
              <a:t>, </a:t>
            </a:r>
            <a:r>
              <a:rPr lang="fr-BE" sz="2400" b="1" dirty="0" err="1">
                <a:latin typeface="Times New Roman" panose="02020603050405020304" pitchFamily="18" charset="0"/>
                <a:cs typeface="Times New Roman" panose="02020603050405020304" pitchFamily="18" charset="0"/>
              </a:rPr>
              <a:t>standarde</a:t>
            </a:r>
            <a:r>
              <a:rPr lang="fr-BE" sz="2400" b="1" dirty="0">
                <a:latin typeface="Times New Roman" panose="02020603050405020304" pitchFamily="18" charset="0"/>
                <a:cs typeface="Times New Roman" panose="02020603050405020304" pitchFamily="18" charset="0"/>
              </a:rPr>
              <a:t> </a:t>
            </a:r>
            <a:r>
              <a:rPr lang="fr-BE" sz="2400" b="1" dirty="0" err="1">
                <a:latin typeface="Times New Roman" panose="02020603050405020304" pitchFamily="18" charset="0"/>
                <a:cs typeface="Times New Roman" panose="02020603050405020304" pitchFamily="18" charset="0"/>
              </a:rPr>
              <a:t>și</a:t>
            </a:r>
            <a:r>
              <a:rPr lang="fr-BE" sz="2400" b="1" dirty="0">
                <a:latin typeface="Times New Roman" panose="02020603050405020304" pitchFamily="18" charset="0"/>
                <a:cs typeface="Times New Roman" panose="02020603050405020304" pitchFamily="18" charset="0"/>
              </a:rPr>
              <a:t> </a:t>
            </a:r>
            <a:r>
              <a:rPr lang="fr-BE" sz="2400" b="1" dirty="0" err="1">
                <a:latin typeface="Times New Roman" panose="02020603050405020304" pitchFamily="18" charset="0"/>
                <a:cs typeface="Times New Roman" panose="02020603050405020304" pitchFamily="18" charset="0"/>
              </a:rPr>
              <a:t>indicatori</a:t>
            </a:r>
            <a:r>
              <a:rPr lang="fr-BE" sz="2400" b="1" dirty="0">
                <a:latin typeface="Times New Roman" panose="02020603050405020304" pitchFamily="18" charset="0"/>
                <a:cs typeface="Times New Roman" panose="02020603050405020304" pitchFamily="18" charset="0"/>
              </a:rPr>
              <a:t> de </a:t>
            </a:r>
            <a:r>
              <a:rPr lang="fr-BE" sz="2400" b="1" dirty="0" err="1">
                <a:latin typeface="Times New Roman" panose="02020603050405020304" pitchFamily="18" charset="0"/>
                <a:cs typeface="Times New Roman" panose="02020603050405020304" pitchFamily="18" charset="0"/>
              </a:rPr>
              <a:t>performanță</a:t>
            </a:r>
            <a:r>
              <a:rPr lang="fr-BE" sz="2400" b="1" dirty="0">
                <a:latin typeface="Times New Roman" panose="02020603050405020304" pitchFamily="18" charset="0"/>
                <a:cs typeface="Times New Roman" panose="02020603050405020304" pitchFamily="18" charset="0"/>
              </a:rPr>
              <a:t> </a:t>
            </a:r>
            <a:r>
              <a:rPr lang="fr-BE" sz="2400" b="1" dirty="0" err="1">
                <a:latin typeface="Times New Roman" panose="02020603050405020304" pitchFamily="18" charset="0"/>
                <a:cs typeface="Times New Roman" panose="02020603050405020304" pitchFamily="18" charset="0"/>
              </a:rPr>
              <a:t>utilizați</a:t>
            </a:r>
            <a:r>
              <a:rPr lang="fr-BE" sz="2400" b="1" dirty="0">
                <a:latin typeface="Times New Roman" panose="02020603050405020304" pitchFamily="18" charset="0"/>
                <a:cs typeface="Times New Roman" panose="02020603050405020304" pitchFamily="18" charset="0"/>
              </a:rPr>
              <a:t> </a:t>
            </a:r>
            <a:r>
              <a:rPr lang="fr-BE" sz="2400" b="1" dirty="0" err="1">
                <a:latin typeface="Times New Roman" panose="02020603050405020304" pitchFamily="18" charset="0"/>
                <a:cs typeface="Times New Roman" panose="02020603050405020304" pitchFamily="18" charset="0"/>
              </a:rPr>
              <a:t>în</a:t>
            </a:r>
            <a:r>
              <a:rPr lang="fr-BE" sz="2400" b="1" dirty="0">
                <a:latin typeface="Times New Roman" panose="02020603050405020304" pitchFamily="18" charset="0"/>
                <a:cs typeface="Times New Roman" panose="02020603050405020304" pitchFamily="18" charset="0"/>
              </a:rPr>
              <a:t> </a:t>
            </a:r>
            <a:r>
              <a:rPr lang="fr-BE" sz="2400" b="1" dirty="0" err="1" smtClean="0">
                <a:latin typeface="Times New Roman" panose="02020603050405020304" pitchFamily="18" charset="0"/>
                <a:cs typeface="Times New Roman" panose="02020603050405020304" pitchFamily="18" charset="0"/>
              </a:rPr>
              <a:t>evaluare</a:t>
            </a:r>
            <a:r>
              <a:rPr lang="ro-RO" dirty="0"/>
              <a:t/>
            </a:r>
            <a:br>
              <a:rPr lang="ro-RO" dirty="0"/>
            </a:br>
            <a:endParaRPr lang="ro-RO" dirty="0"/>
          </a:p>
        </p:txBody>
      </p:sp>
    </p:spTree>
    <p:extLst>
      <p:ext uri="{BB962C8B-B14F-4D97-AF65-F5344CB8AC3E}">
        <p14:creationId xmlns:p14="http://schemas.microsoft.com/office/powerpoint/2010/main" val="1890882138"/>
      </p:ext>
    </p:extLst>
  </p:cSld>
  <p:clrMapOvr>
    <a:masterClrMapping/>
  </p:clrMapOvr>
  <mc:AlternateContent xmlns:mc="http://schemas.openxmlformats.org/markup-compatibility/2006">
    <mc:Choice xmlns:p14="http://schemas.microsoft.com/office/powerpoint/2010/main" Requires="p14">
      <p:transition p14:dur="100" advTm="1000">
        <p:cover/>
      </p:transition>
    </mc:Choice>
    <mc:Fallback>
      <p:transition advTm="1000">
        <p:cover/>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2963680" y="2220686"/>
            <a:ext cx="8915400" cy="3777622"/>
          </a:xfrm>
        </p:spPr>
        <p:txBody>
          <a:bodyPr/>
          <a:lstStyle/>
          <a:p>
            <a:r>
              <a:rPr lang="ro-RO" dirty="0"/>
              <a:t>Art. 19 Înființarea unei noi școli doctorale  se realizează prin Ordin de ministru, după parcurgerea procesului de acreditare din prezenta Metodologie.</a:t>
            </a:r>
          </a:p>
          <a:p>
            <a:pPr marL="0" indent="0">
              <a:buNone/>
            </a:pPr>
            <a:endParaRPr lang="ro-RO" dirty="0"/>
          </a:p>
        </p:txBody>
      </p:sp>
      <p:sp>
        <p:nvSpPr>
          <p:cNvPr id="4" name="Dreptunghi 3"/>
          <p:cNvSpPr/>
          <p:nvPr/>
        </p:nvSpPr>
        <p:spPr>
          <a:xfrm>
            <a:off x="3048000" y="2539334"/>
            <a:ext cx="8133806" cy="1186607"/>
          </a:xfrm>
          <a:prstGeom prst="rect">
            <a:avLst/>
          </a:prstGeom>
        </p:spPr>
        <p:txBody>
          <a:bodyPr wrap="square">
            <a:spAutoFit/>
          </a:bodyPr>
          <a:lstStyle/>
          <a:p>
            <a:pPr algn="just">
              <a:lnSpc>
                <a:spcPct val="107000"/>
              </a:lnSpc>
              <a:spcAft>
                <a:spcPts val="800"/>
              </a:spcAft>
            </a:pPr>
            <a:r>
              <a:rPr lang="ro-RO" dirty="0" smtClean="0">
                <a:effectLst/>
                <a:latin typeface="AvantGardEF" panose="02000603030000020004" pitchFamily="50" charset="0"/>
                <a:ea typeface="Calibri" panose="020F0502020204030204" pitchFamily="34" charset="0"/>
                <a:cs typeface="Times New Roman" panose="02020603050405020304" pitchFamily="18" charset="0"/>
              </a:rPr>
              <a:t>.</a:t>
            </a:r>
            <a:endParaRPr lang="ro-RO"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ro-RO" b="1" dirty="0" smtClean="0">
                <a:effectLst/>
                <a:latin typeface="AvantGardEF" panose="02000603030000020004" pitchFamily="50" charset="0"/>
                <a:ea typeface="Calibri" panose="020F0502020204030204" pitchFamily="34" charset="0"/>
                <a:cs typeface="Times New Roman" panose="02020603050405020304" pitchFamily="18" charset="0"/>
              </a:rPr>
              <a:t> </a:t>
            </a:r>
            <a:endParaRPr lang="ro-RO"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ro-RO" dirty="0" smtClean="0">
                <a:effectLst/>
                <a:latin typeface="AvantGardEF" panose="02000603030000020004" pitchFamily="50" charset="0"/>
                <a:ea typeface="Calibri" panose="020F0502020204030204" pitchFamily="34" charset="0"/>
                <a:cs typeface="Times New Roman" panose="02020603050405020304" pitchFamily="18" charset="0"/>
              </a:rPr>
              <a:t> </a:t>
            </a:r>
            <a:endParaRPr lang="ro-RO"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30848396"/>
      </p:ext>
    </p:extLst>
  </p:cSld>
  <p:clrMapOvr>
    <a:masterClrMapping/>
  </p:clrMapOvr>
  <mc:AlternateContent xmlns:mc="http://schemas.openxmlformats.org/markup-compatibility/2006">
    <mc:Choice xmlns:p14="http://schemas.microsoft.com/office/powerpoint/2010/main" Requires="p14">
      <p:transition p14:dur="100">
        <p:cover/>
      </p:transition>
    </mc:Choice>
    <mc:Fallback>
      <p:transition>
        <p:cov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2458584" y="1637211"/>
            <a:ext cx="8915400" cy="3777622"/>
          </a:xfrm>
        </p:spPr>
        <p:txBody>
          <a:bodyPr>
            <a:normAutofit lnSpcReduction="10000"/>
          </a:bodyPr>
          <a:lstStyle/>
          <a:p>
            <a:r>
              <a:rPr lang="ro-RO" dirty="0"/>
              <a:t>Art.1 Studiile doctorale se organizează în conformitate cu prevederile din Legea nr. 1/2011, cu modificările și completările ulterioare,  din OUG nr. 75/2005 aprobată prin Legea nr. 87/2006 cu modificările și completările ulterioare și cu respectarea prevederilor din Codul studiilor universitare de doctorat aprobat prin H.G nr. 681/2011.</a:t>
            </a:r>
          </a:p>
          <a:p>
            <a:r>
              <a:rPr lang="ro-RO" dirty="0"/>
              <a:t>Art. 2  Programele de studii universitare de doctorat se organizează în școli doctorale, care au cel puțin 3 conducători de doctorat și care sunt supuse evaluării externe periodice în vederea acreditării.</a:t>
            </a:r>
          </a:p>
          <a:p>
            <a:r>
              <a:rPr lang="ro-RO" dirty="0"/>
              <a:t>Art. 3  Asigurarea calității studiilor doctorale este centrată pe rezultate exprimate în cunoștințe, valori, aptitudini și atitudini care se obțin prin parcurgerea și finalizarea unui program de studii și prin calitatea rezultatelor cercetării științifice obținute de către doctoranzi și conducătorii de doctorat.</a:t>
            </a:r>
          </a:p>
          <a:p>
            <a:endParaRPr lang="ro-RO" dirty="0"/>
          </a:p>
        </p:txBody>
      </p:sp>
    </p:spTree>
    <p:extLst>
      <p:ext uri="{BB962C8B-B14F-4D97-AF65-F5344CB8AC3E}">
        <p14:creationId xmlns:p14="http://schemas.microsoft.com/office/powerpoint/2010/main" val="2002567966"/>
      </p:ext>
    </p:extLst>
  </p:cSld>
  <p:clrMapOvr>
    <a:masterClrMapping/>
  </p:clrMapOvr>
  <mc:AlternateContent xmlns:mc="http://schemas.openxmlformats.org/markup-compatibility/2006">
    <mc:Choice xmlns:p14="http://schemas.microsoft.com/office/powerpoint/2010/main" Requires="p14">
      <p:transition p14:dur="100" advTm="0">
        <p:cover/>
      </p:transition>
    </mc:Choice>
    <mc:Fallback>
      <p:transition advTm="0">
        <p:cover/>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2806926" y="1558834"/>
            <a:ext cx="8915400" cy="3777622"/>
          </a:xfrm>
        </p:spPr>
        <p:txBody>
          <a:bodyPr>
            <a:normAutofit lnSpcReduction="10000"/>
          </a:bodyPr>
          <a:lstStyle/>
          <a:p>
            <a:r>
              <a:rPr lang="ro-RO" dirty="0"/>
              <a:t>Art. 4 Studiile universitare de doctorat au drept finalitate formarea resursei umane înalt calificate pentru cercetare științifică și învățământ superior. </a:t>
            </a:r>
          </a:p>
          <a:p>
            <a:r>
              <a:rPr lang="ro-RO" dirty="0"/>
              <a:t> Formarea prin cercetare pentru cercetare științifică, inovare și transfer de cunoaștere constituie o experiență profesională de cercetare, finalizată după elaborarea și susținerea tezei de doctorat, prin acordarea titlului de doctor.</a:t>
            </a:r>
          </a:p>
          <a:p>
            <a:r>
              <a:rPr lang="ro-RO" dirty="0"/>
              <a:t>Art. 5 Participantul înmatriculat la un program de studii universitare de doctorat  devine student – doctorand și se bucură de drepturile și obligațiile prevăzute de legislație și de metodologii și regulamentele aprobate de senatele universitare.</a:t>
            </a:r>
          </a:p>
          <a:p>
            <a:r>
              <a:rPr lang="ro-RO" dirty="0"/>
              <a:t>Art. 6  Activitatea de cercetare științifică a studentului doctorand este coordonată de un conducător de doctorat – cadru didactic  sau cercetător, cu experiență în domeniul cercetării științifice.</a:t>
            </a:r>
          </a:p>
          <a:p>
            <a:endParaRPr lang="ro-RO" dirty="0"/>
          </a:p>
        </p:txBody>
      </p:sp>
    </p:spTree>
    <p:extLst>
      <p:ext uri="{BB962C8B-B14F-4D97-AF65-F5344CB8AC3E}">
        <p14:creationId xmlns:p14="http://schemas.microsoft.com/office/powerpoint/2010/main" val="1164281622"/>
      </p:ext>
    </p:extLst>
  </p:cSld>
  <p:clrMapOvr>
    <a:masterClrMapping/>
  </p:clrMapOvr>
  <mc:AlternateContent xmlns:mc="http://schemas.openxmlformats.org/markup-compatibility/2006">
    <mc:Choice xmlns:p14="http://schemas.microsoft.com/office/powerpoint/2010/main" Requires="p14">
      <p:transition p14:dur="100">
        <p:cover/>
      </p:transition>
    </mc:Choice>
    <mc:Fallback>
      <p:transition>
        <p:cove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2772092" y="1515291"/>
            <a:ext cx="8915400" cy="3777622"/>
          </a:xfrm>
        </p:spPr>
        <p:txBody>
          <a:bodyPr>
            <a:normAutofit fontScale="92500" lnSpcReduction="10000"/>
          </a:bodyPr>
          <a:lstStyle/>
          <a:p>
            <a:r>
              <a:rPr lang="ro-RO" dirty="0"/>
              <a:t>Art. 7 Programul de studii universitare de doctorat reprezintă totalitatea activităților relevante în care este implicat studentul doctorand  sub coordonarea unui conducător de doctorat și cu sprijinul comisiei de îndrumare care cuprinde 3-4 cercetători/profesori cu titlul de doctor.</a:t>
            </a:r>
          </a:p>
          <a:p>
            <a:r>
              <a:rPr lang="ro-RO" dirty="0"/>
              <a:t>Art. 8  Teza de doctorat cuprinde rezultatele originale ale cercetării științifice  elaborată de studentul doctorand și este condiție pentru obținerea titlului de doctor. </a:t>
            </a:r>
          </a:p>
          <a:p>
            <a:r>
              <a:rPr lang="ro-RO" dirty="0"/>
              <a:t>Art. 9  Școala doctorală este o structură administrativă.</a:t>
            </a:r>
          </a:p>
          <a:p>
            <a:r>
              <a:rPr lang="ro-RO" dirty="0"/>
              <a:t>Art. 10 Instituția organizatoare de studii doctorale (IOSUD) are una sau mai multe școli doctorale și poate organiza programe universitare de doctorat, dacă este legal înființată și a </a:t>
            </a:r>
            <a:r>
              <a:rPr lang="ro-RO" dirty="0" err="1"/>
              <a:t>parcus</a:t>
            </a:r>
            <a:r>
              <a:rPr lang="ro-RO" dirty="0"/>
              <a:t> procedura de evaluare pentru acreditare.</a:t>
            </a:r>
          </a:p>
          <a:p>
            <a:r>
              <a:rPr lang="ro-RO" dirty="0"/>
              <a:t>Art. 11 Studiile universitare de doctorat se pot organiza numai în școli doctorale acreditate.</a:t>
            </a:r>
          </a:p>
          <a:p>
            <a:endParaRPr lang="ro-RO" dirty="0"/>
          </a:p>
        </p:txBody>
      </p:sp>
    </p:spTree>
    <p:extLst>
      <p:ext uri="{BB962C8B-B14F-4D97-AF65-F5344CB8AC3E}">
        <p14:creationId xmlns:p14="http://schemas.microsoft.com/office/powerpoint/2010/main" val="855998766"/>
      </p:ext>
    </p:extLst>
  </p:cSld>
  <p:clrMapOvr>
    <a:masterClrMapping/>
  </p:clrMapOvr>
  <mc:AlternateContent xmlns:mc="http://schemas.openxmlformats.org/markup-compatibility/2006">
    <mc:Choice xmlns:p14="http://schemas.microsoft.com/office/powerpoint/2010/main" Requires="p14">
      <p:transition p14:dur="100">
        <p:cover/>
      </p:transition>
    </mc:Choice>
    <mc:Fallback>
      <p:transition>
        <p:cove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2946263" y="1602377"/>
            <a:ext cx="8915400" cy="3777622"/>
          </a:xfrm>
        </p:spPr>
        <p:txBody>
          <a:bodyPr>
            <a:normAutofit lnSpcReduction="10000"/>
          </a:bodyPr>
          <a:lstStyle/>
          <a:p>
            <a:r>
              <a:rPr lang="ro-RO" dirty="0"/>
              <a:t>Art. 12  Studiile universitare de doctorat se pot organiza și în cotutelă, caz în care studentul doctorand beneficiază de îndrumarea a doi conducători de doctorat din instituții diferite sau din cadrul </a:t>
            </a:r>
            <a:r>
              <a:rPr lang="ro-RO" dirty="0" err="1"/>
              <a:t>aceleiați</a:t>
            </a:r>
            <a:r>
              <a:rPr lang="ro-RO" dirty="0"/>
              <a:t> instituții acreditate de doctorat.</a:t>
            </a:r>
          </a:p>
          <a:p>
            <a:r>
              <a:rPr lang="ro-RO" dirty="0"/>
              <a:t>Art. 13 Școlile doctorale în funcțiune, acreditate la data intrării în vigoare a prezentei Metodologii , urmează procesul de evaluare periodică la intervale de 5 ani, conform Legii nr. 1/2011.</a:t>
            </a:r>
          </a:p>
          <a:p>
            <a:r>
              <a:rPr lang="ro-RO" dirty="0"/>
              <a:t>Art. 14  Evaluarea periodică a unei școli doctorale se face de către o Agenție de asigurare a calității  - ARACIS, pe baza Raportului de autoevaluare a școlii doctorale , care cuprinde documente cu privire la calitatea și rezultatele cercetării științifice, precum și la calitatea resurselor umane, infrastructura de cercetare științifică și normelor  proprii de reglementare. </a:t>
            </a:r>
          </a:p>
          <a:p>
            <a:endParaRPr lang="ro-RO" dirty="0"/>
          </a:p>
        </p:txBody>
      </p:sp>
    </p:spTree>
    <p:extLst>
      <p:ext uri="{BB962C8B-B14F-4D97-AF65-F5344CB8AC3E}">
        <p14:creationId xmlns:p14="http://schemas.microsoft.com/office/powerpoint/2010/main" val="731637663"/>
      </p:ext>
    </p:extLst>
  </p:cSld>
  <p:clrMapOvr>
    <a:masterClrMapping/>
  </p:clrMapOvr>
  <mc:AlternateContent xmlns:mc="http://schemas.openxmlformats.org/markup-compatibility/2006">
    <mc:Choice xmlns:p14="http://schemas.microsoft.com/office/powerpoint/2010/main" Requires="p14">
      <p:transition p14:dur="100">
        <p:cover/>
      </p:transition>
    </mc:Choice>
    <mc:Fallback>
      <p:transition>
        <p:cove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a:bodyPr>
          <a:lstStyle/>
          <a:p>
            <a:pPr algn="ctr"/>
            <a:r>
              <a:rPr lang="ro-RO" sz="2800" dirty="0" smtClean="0"/>
              <a:t>Raportul </a:t>
            </a:r>
            <a:r>
              <a:rPr lang="ro-RO" sz="2800" dirty="0"/>
              <a:t>de autoevaluare a școlii doctorale </a:t>
            </a:r>
            <a:r>
              <a:rPr lang="en-US" sz="2800" dirty="0" smtClean="0"/>
              <a:t/>
            </a:r>
            <a:br>
              <a:rPr lang="en-US" sz="2800" dirty="0" smtClean="0"/>
            </a:br>
            <a:r>
              <a:rPr lang="en-US" sz="2000" b="1" dirty="0" err="1" smtClean="0"/>
              <a:t>Partea</a:t>
            </a:r>
            <a:r>
              <a:rPr lang="en-US" sz="2000" b="1" dirty="0" smtClean="0"/>
              <a:t> I </a:t>
            </a:r>
            <a:endParaRPr lang="ro-RO" sz="2000" b="1" dirty="0"/>
          </a:p>
        </p:txBody>
      </p:sp>
      <p:sp>
        <p:nvSpPr>
          <p:cNvPr id="3" name="Substituent conținut 2"/>
          <p:cNvSpPr>
            <a:spLocks noGrp="1"/>
          </p:cNvSpPr>
          <p:nvPr>
            <p:ph idx="1"/>
          </p:nvPr>
        </p:nvSpPr>
        <p:spPr/>
        <p:txBody>
          <a:bodyPr>
            <a:normAutofit/>
          </a:bodyPr>
          <a:lstStyle/>
          <a:p>
            <a:pPr marL="0" indent="0">
              <a:buNone/>
            </a:pPr>
            <a:r>
              <a:rPr lang="en-US" dirty="0" smtClean="0"/>
              <a:t>      </a:t>
            </a:r>
            <a:r>
              <a:rPr lang="ro-RO" dirty="0" smtClean="0"/>
              <a:t>Art</a:t>
            </a:r>
            <a:r>
              <a:rPr lang="ro-RO" dirty="0"/>
              <a:t>. 15 Evaluarea activității științifice a conducătorilor de doctorat, prin prezentarea următoarelor documente:</a:t>
            </a:r>
          </a:p>
          <a:p>
            <a:r>
              <a:rPr lang="ro-RO" dirty="0"/>
              <a:t>Art. 15.1 Analiza îndeplinirii criteriilor CNATDCU pentru fiecare conducător de doctorat afiliat respectivei școli doctorale;</a:t>
            </a:r>
          </a:p>
          <a:p>
            <a:r>
              <a:rPr lang="ro-RO" dirty="0"/>
              <a:t>Art. 15.2 Lista de lucrări publicate în reviste cu factor de impact;</a:t>
            </a:r>
          </a:p>
          <a:p>
            <a:r>
              <a:rPr lang="ro-RO" dirty="0"/>
              <a:t>Art.15.3 Prezentarea domeniului/domeniilor științifice dezvoltate prin activitatea de cercetare științifică a conducătorilor de doctorat și/sau a echipei de cercetare (1 pag.);</a:t>
            </a:r>
          </a:p>
          <a:p>
            <a:r>
              <a:rPr lang="ro-RO" dirty="0"/>
              <a:t>Art. 15.4 Echipa de cercetare prin CV-uri și liste de lucrări, din care este selectată comisia de îndrumare; </a:t>
            </a:r>
          </a:p>
          <a:p>
            <a:r>
              <a:rPr lang="ro-RO" dirty="0"/>
              <a:t>Art. 15.5 Lista proiectelor de cercetare ale echipei.  </a:t>
            </a:r>
          </a:p>
          <a:p>
            <a:endParaRPr lang="ro-RO" dirty="0"/>
          </a:p>
        </p:txBody>
      </p:sp>
    </p:spTree>
    <p:extLst>
      <p:ext uri="{BB962C8B-B14F-4D97-AF65-F5344CB8AC3E}">
        <p14:creationId xmlns:p14="http://schemas.microsoft.com/office/powerpoint/2010/main" val="3072089600"/>
      </p:ext>
    </p:extLst>
  </p:cSld>
  <p:clrMapOvr>
    <a:masterClrMapping/>
  </p:clrMapOvr>
  <mc:AlternateContent xmlns:mc="http://schemas.openxmlformats.org/markup-compatibility/2006">
    <mc:Choice xmlns:p14="http://schemas.microsoft.com/office/powerpoint/2010/main" Requires="p14">
      <p:transition p14:dur="100">
        <p:cover/>
      </p:transition>
    </mc:Choice>
    <mc:Fallback>
      <p:transition>
        <p:cover/>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2998515" y="1341120"/>
            <a:ext cx="8915400" cy="3777622"/>
          </a:xfrm>
        </p:spPr>
        <p:txBody>
          <a:bodyPr>
            <a:normAutofit fontScale="85000" lnSpcReduction="20000"/>
          </a:bodyPr>
          <a:lstStyle/>
          <a:p>
            <a:pPr marL="0" indent="0">
              <a:buNone/>
            </a:pPr>
            <a:r>
              <a:rPr lang="en-US" dirty="0" smtClean="0"/>
              <a:t>       </a:t>
            </a:r>
            <a:r>
              <a:rPr lang="ro-RO" dirty="0" smtClean="0"/>
              <a:t>Art</a:t>
            </a:r>
            <a:r>
              <a:rPr lang="ro-RO" dirty="0"/>
              <a:t>. 16 Calitatea tezelor de doctorat finalizate</a:t>
            </a:r>
          </a:p>
          <a:p>
            <a:r>
              <a:rPr lang="ro-RO" dirty="0"/>
              <a:t>Art. 16.1  Numărul de teze;  </a:t>
            </a:r>
          </a:p>
          <a:p>
            <a:r>
              <a:rPr lang="ro-RO" dirty="0"/>
              <a:t>Art. 16.2  Numărul de teze validate de CNATDCU;  </a:t>
            </a:r>
          </a:p>
          <a:p>
            <a:r>
              <a:rPr lang="ro-RO" dirty="0"/>
              <a:t>Art. 16.3  Numărul de teze refăcute;</a:t>
            </a:r>
          </a:p>
          <a:p>
            <a:r>
              <a:rPr lang="ro-RO" dirty="0"/>
              <a:t>Art. 16.4 Numărul de teze cu plagiat dovedit;</a:t>
            </a:r>
          </a:p>
          <a:p>
            <a:r>
              <a:rPr lang="ro-RO" dirty="0"/>
              <a:t>Art. 16.5 Numărul de lucrări publicate ca rezultat al activității de cercetare științifică a doctoranzilor; </a:t>
            </a:r>
          </a:p>
          <a:p>
            <a:r>
              <a:rPr lang="ro-RO" dirty="0"/>
              <a:t>Art. 16.6  Numărul de brevete înregistrate cu rezultate obținute în activitatea de cercetare științifică realizată;</a:t>
            </a:r>
          </a:p>
          <a:p>
            <a:r>
              <a:rPr lang="ro-RO" dirty="0"/>
              <a:t>Art. 16.7 Numărul de conferințe științifice naționale sau internaționale  la care au participat doctoranzii;</a:t>
            </a:r>
          </a:p>
          <a:p>
            <a:r>
              <a:rPr lang="ro-RO" dirty="0"/>
              <a:t>Art. 16.8 Mobilitățile în țară sau în străinătate realizate de doctoranzi în perioada stagiului;</a:t>
            </a:r>
          </a:p>
          <a:p>
            <a:r>
              <a:rPr lang="ro-RO" dirty="0"/>
              <a:t>Art. 16.9  Contracte de cercetare științifică în care sunt </a:t>
            </a:r>
            <a:r>
              <a:rPr lang="ro-RO" dirty="0" err="1"/>
              <a:t>împlicați</a:t>
            </a:r>
            <a:r>
              <a:rPr lang="ro-RO" dirty="0"/>
              <a:t> studenții  </a:t>
            </a:r>
            <a:r>
              <a:rPr lang="ro-RO" dirty="0" smtClean="0"/>
              <a:t>doctoranzi</a:t>
            </a:r>
            <a:r>
              <a:rPr lang="en-US" dirty="0" smtClean="0"/>
              <a:t>.</a:t>
            </a:r>
            <a:endParaRPr lang="ro-RO" dirty="0"/>
          </a:p>
        </p:txBody>
      </p:sp>
    </p:spTree>
    <p:extLst>
      <p:ext uri="{BB962C8B-B14F-4D97-AF65-F5344CB8AC3E}">
        <p14:creationId xmlns:p14="http://schemas.microsoft.com/office/powerpoint/2010/main" val="3683987441"/>
      </p:ext>
    </p:extLst>
  </p:cSld>
  <p:clrMapOvr>
    <a:masterClrMapping/>
  </p:clrMapOvr>
  <mc:AlternateContent xmlns:mc="http://schemas.openxmlformats.org/markup-compatibility/2006">
    <mc:Choice xmlns:p14="http://schemas.microsoft.com/office/powerpoint/2010/main" Requires="p14">
      <p:transition p14:dur="100">
        <p:cover/>
      </p:transition>
    </mc:Choice>
    <mc:Fallback>
      <p:transition>
        <p:cov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a:bodyPr>
          <a:lstStyle/>
          <a:p>
            <a:pPr algn="ctr"/>
            <a:r>
              <a:rPr lang="en-US" sz="2000" b="1" dirty="0" smtClean="0"/>
              <a:t/>
            </a:r>
            <a:br>
              <a:rPr lang="en-US" sz="2000" b="1" dirty="0" smtClean="0"/>
            </a:br>
            <a:r>
              <a:rPr lang="en-US" sz="2000" b="1" dirty="0"/>
              <a:t/>
            </a:r>
            <a:br>
              <a:rPr lang="en-US" sz="2000" b="1" dirty="0"/>
            </a:br>
            <a:r>
              <a:rPr lang="en-US" sz="2000" b="1" dirty="0" err="1" smtClean="0"/>
              <a:t>Partea</a:t>
            </a:r>
            <a:r>
              <a:rPr lang="en-US" sz="2000" b="1" dirty="0" smtClean="0"/>
              <a:t> a II a </a:t>
            </a:r>
            <a:endParaRPr lang="ro-RO" sz="2000" b="1" dirty="0"/>
          </a:p>
        </p:txBody>
      </p:sp>
      <p:sp>
        <p:nvSpPr>
          <p:cNvPr id="3" name="Substituent conținut 2"/>
          <p:cNvSpPr>
            <a:spLocks noGrp="1"/>
          </p:cNvSpPr>
          <p:nvPr>
            <p:ph idx="1"/>
          </p:nvPr>
        </p:nvSpPr>
        <p:spPr/>
        <p:txBody>
          <a:bodyPr>
            <a:normAutofit fontScale="85000" lnSpcReduction="20000"/>
          </a:bodyPr>
          <a:lstStyle/>
          <a:p>
            <a:r>
              <a:rPr lang="ro-RO" dirty="0"/>
              <a:t>Art. 17 Prezentarea infrastructurii de cercetare științifică, în funcție de </a:t>
            </a:r>
            <a:r>
              <a:rPr lang="ro-RO" dirty="0" err="1"/>
              <a:t>necesitatățile</a:t>
            </a:r>
            <a:r>
              <a:rPr lang="ro-RO" dirty="0"/>
              <a:t> programului de studii doctorale</a:t>
            </a:r>
          </a:p>
          <a:p>
            <a:r>
              <a:rPr lang="ro-RO" dirty="0"/>
              <a:t>Art. 17.1 Lista echipamentelor de cercetare științifică; </a:t>
            </a:r>
          </a:p>
          <a:p>
            <a:r>
              <a:rPr lang="ro-RO" dirty="0" err="1"/>
              <a:t>Art</a:t>
            </a:r>
            <a:r>
              <a:rPr lang="ro-RO" dirty="0"/>
              <a:t> 17.2 Laboratoarele în care se desfășoară activitatea studentului doctorand; </a:t>
            </a:r>
          </a:p>
          <a:p>
            <a:r>
              <a:rPr lang="ro-RO" dirty="0"/>
              <a:t>Art. 17.3 Lista echipelor de îndrumare pentru fiecare doctorand; </a:t>
            </a:r>
          </a:p>
          <a:p>
            <a:r>
              <a:rPr lang="ro-RO" dirty="0"/>
              <a:t>Art. 17.4 Site-ul/site-urile de prezentare publică a echipamentelor de cercetare științifică; </a:t>
            </a:r>
          </a:p>
          <a:p>
            <a:r>
              <a:rPr lang="ro-RO" dirty="0"/>
              <a:t>Art. 17.5 Acordurile de parteneriat în cercetare științifică între IOSUD și, respectiv  alte instituții din țară sau străinătate;</a:t>
            </a:r>
          </a:p>
          <a:p>
            <a:r>
              <a:rPr lang="ro-RO" dirty="0"/>
              <a:t>Art. 17.6 Statutul centrului/laboratorului din care să rezulte accesul studenților doctoranzi în laboratoare și la echipamentele de cercetare;</a:t>
            </a:r>
          </a:p>
          <a:p>
            <a:r>
              <a:rPr lang="ro-RO" dirty="0"/>
              <a:t>Art. 17.8 Proiectele de cercetare – dezvoltare din care au fost dotate laboratoarele și centrele de cercetare cu echipamente.</a:t>
            </a:r>
          </a:p>
          <a:p>
            <a:pPr marL="0" indent="0">
              <a:buNone/>
            </a:pPr>
            <a:r>
              <a:rPr lang="ro-RO" dirty="0"/>
              <a:t> </a:t>
            </a:r>
          </a:p>
          <a:p>
            <a:endParaRPr lang="ro-RO" dirty="0"/>
          </a:p>
        </p:txBody>
      </p:sp>
    </p:spTree>
    <p:extLst>
      <p:ext uri="{BB962C8B-B14F-4D97-AF65-F5344CB8AC3E}">
        <p14:creationId xmlns:p14="http://schemas.microsoft.com/office/powerpoint/2010/main" val="2286292468"/>
      </p:ext>
    </p:extLst>
  </p:cSld>
  <p:clrMapOvr>
    <a:masterClrMapping/>
  </p:clrMapOvr>
  <mc:AlternateContent xmlns:mc="http://schemas.openxmlformats.org/markup-compatibility/2006">
    <mc:Choice xmlns:p14="http://schemas.microsoft.com/office/powerpoint/2010/main" Requires="p14">
      <p:transition p14:dur="100">
        <p:cover/>
      </p:transition>
    </mc:Choice>
    <mc:Fallback>
      <p:transition>
        <p:cover/>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normAutofit/>
          </a:bodyPr>
          <a:lstStyle/>
          <a:p>
            <a:pPr algn="ctr"/>
            <a:r>
              <a:rPr lang="en-US" sz="1800" dirty="0" smtClean="0"/>
              <a:t> </a:t>
            </a:r>
            <a:br>
              <a:rPr lang="en-US" sz="1800" dirty="0" smtClean="0"/>
            </a:br>
            <a:r>
              <a:rPr lang="en-US" sz="1800" dirty="0" smtClean="0"/>
              <a:t/>
            </a:r>
            <a:br>
              <a:rPr lang="en-US" sz="1800" dirty="0" smtClean="0"/>
            </a:br>
            <a:r>
              <a:rPr lang="en-US" sz="1800" dirty="0"/>
              <a:t/>
            </a:r>
            <a:br>
              <a:rPr lang="en-US" sz="1800" dirty="0"/>
            </a:br>
            <a:r>
              <a:rPr lang="en-US" sz="1800" b="1" dirty="0" err="1" smtClean="0"/>
              <a:t>Partea</a:t>
            </a:r>
            <a:r>
              <a:rPr lang="en-US" sz="1800" b="1" dirty="0" smtClean="0"/>
              <a:t> a III a </a:t>
            </a:r>
            <a:endParaRPr lang="ro-RO" sz="1800" b="1" dirty="0"/>
          </a:p>
        </p:txBody>
      </p:sp>
      <p:sp>
        <p:nvSpPr>
          <p:cNvPr id="3" name="Substituent conținut 2"/>
          <p:cNvSpPr>
            <a:spLocks noGrp="1"/>
          </p:cNvSpPr>
          <p:nvPr>
            <p:ph idx="1"/>
          </p:nvPr>
        </p:nvSpPr>
        <p:spPr/>
        <p:txBody>
          <a:bodyPr/>
          <a:lstStyle/>
          <a:p>
            <a:pPr marL="0" indent="0">
              <a:buNone/>
            </a:pPr>
            <a:r>
              <a:rPr lang="en-US" dirty="0" smtClean="0"/>
              <a:t>      </a:t>
            </a:r>
            <a:r>
              <a:rPr lang="ro-RO" dirty="0" smtClean="0"/>
              <a:t>Art</a:t>
            </a:r>
            <a:r>
              <a:rPr lang="ro-RO" dirty="0"/>
              <a:t>. 18  Norme  privind Regulamentul de funcționare: </a:t>
            </a:r>
          </a:p>
          <a:p>
            <a:r>
              <a:rPr lang="ro-RO" dirty="0"/>
              <a:t>Art. 18.1 Regulamentul de funcționare al școlii doctorale evaluată;</a:t>
            </a:r>
          </a:p>
          <a:p>
            <a:r>
              <a:rPr lang="ro-RO" dirty="0" err="1"/>
              <a:t>Art</a:t>
            </a:r>
            <a:r>
              <a:rPr lang="ro-RO" dirty="0"/>
              <a:t> .</a:t>
            </a:r>
            <a:r>
              <a:rPr lang="ro-RO" dirty="0" smtClean="0"/>
              <a:t>18.2</a:t>
            </a:r>
            <a:r>
              <a:rPr lang="en-US" dirty="0" smtClean="0"/>
              <a:t> </a:t>
            </a:r>
            <a:r>
              <a:rPr lang="ro-RO" dirty="0" smtClean="0"/>
              <a:t>Regulamentul </a:t>
            </a:r>
            <a:r>
              <a:rPr lang="ro-RO" dirty="0"/>
              <a:t>de funcționare al IOSUD;</a:t>
            </a:r>
          </a:p>
          <a:p>
            <a:r>
              <a:rPr lang="ro-RO" dirty="0"/>
              <a:t>Art. 18.3 Regulamentul de admitere la studii universitare de </a:t>
            </a:r>
            <a:r>
              <a:rPr lang="ro-RO" dirty="0" smtClean="0"/>
              <a:t>doctorat;</a:t>
            </a:r>
            <a:endParaRPr lang="ro-RO" dirty="0"/>
          </a:p>
          <a:p>
            <a:r>
              <a:rPr lang="ro-RO" dirty="0"/>
              <a:t>Art. 18.4 Regulamentul de desfășurare și finalizare a studiilor universitare de </a:t>
            </a:r>
            <a:r>
              <a:rPr lang="ro-RO" dirty="0" smtClean="0"/>
              <a:t>doctorat</a:t>
            </a:r>
            <a:r>
              <a:rPr lang="en-US" dirty="0"/>
              <a:t>;</a:t>
            </a:r>
            <a:r>
              <a:rPr lang="ro-RO" dirty="0" smtClean="0"/>
              <a:t> </a:t>
            </a:r>
            <a:endParaRPr lang="ro-RO" dirty="0"/>
          </a:p>
          <a:p>
            <a:r>
              <a:rPr lang="ro-RO" dirty="0"/>
              <a:t>Art. 18.5 Alte documente normative: contracte de studii doctorale , statutul studentului – doctorand , altele. </a:t>
            </a:r>
          </a:p>
          <a:p>
            <a:endParaRPr lang="ro-RO" dirty="0"/>
          </a:p>
        </p:txBody>
      </p:sp>
    </p:spTree>
    <p:extLst>
      <p:ext uri="{BB962C8B-B14F-4D97-AF65-F5344CB8AC3E}">
        <p14:creationId xmlns:p14="http://schemas.microsoft.com/office/powerpoint/2010/main" val="280958170"/>
      </p:ext>
    </p:extLst>
  </p:cSld>
  <p:clrMapOvr>
    <a:masterClrMapping/>
  </p:clrMapOvr>
  <mc:AlternateContent xmlns:mc="http://schemas.openxmlformats.org/markup-compatibility/2006">
    <mc:Choice xmlns:p14="http://schemas.microsoft.com/office/powerpoint/2010/main" Requires="p14">
      <p:transition p14:dur="100">
        <p:cover/>
      </p:transition>
    </mc:Choice>
    <mc:Fallback>
      <p:transition>
        <p:cover/>
      </p:transition>
    </mc:Fallback>
  </mc:AlternateContent>
  <p:timing>
    <p:tnLst>
      <p:par>
        <p:cTn id="1" dur="indefinite" restart="never" nodeType="tmRoot"/>
      </p:par>
    </p:tnLst>
  </p:timing>
</p:sld>
</file>

<file path=ppt/theme/theme1.xml><?xml version="1.0" encoding="utf-8"?>
<a:theme xmlns:a="http://schemas.openxmlformats.org/drawingml/2006/main" name="Adiere">
  <a:themeElements>
    <a:clrScheme name="Adiere">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Adier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Adiere">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37</TotalTime>
  <Words>986</Words>
  <Application>Microsoft Office PowerPoint</Application>
  <PresentationFormat>Ecran lat</PresentationFormat>
  <Paragraphs>54</Paragraphs>
  <Slides>10</Slides>
  <Notes>0</Notes>
  <HiddenSlides>0</HiddenSlides>
  <MMClips>0</MMClips>
  <ScaleCrop>false</ScaleCrop>
  <HeadingPairs>
    <vt:vector size="6" baseType="variant">
      <vt:variant>
        <vt:lpstr>Fonturi utilizate</vt:lpstr>
      </vt:variant>
      <vt:variant>
        <vt:i4>6</vt:i4>
      </vt:variant>
      <vt:variant>
        <vt:lpstr>Temă</vt:lpstr>
      </vt:variant>
      <vt:variant>
        <vt:i4>1</vt:i4>
      </vt:variant>
      <vt:variant>
        <vt:lpstr>Titluri diapozitive</vt:lpstr>
      </vt:variant>
      <vt:variant>
        <vt:i4>10</vt:i4>
      </vt:variant>
    </vt:vector>
  </HeadingPairs>
  <TitlesOfParts>
    <vt:vector size="17" baseType="lpstr">
      <vt:lpstr>Arial</vt:lpstr>
      <vt:lpstr>AvantGardEF</vt:lpstr>
      <vt:lpstr>Calibri</vt:lpstr>
      <vt:lpstr>Century Gothic</vt:lpstr>
      <vt:lpstr>Times New Roman</vt:lpstr>
      <vt:lpstr>Wingdings 3</vt:lpstr>
      <vt:lpstr>Adiere</vt:lpstr>
      <vt:lpstr>Metodologia de evaluare a studiilor universitare de doctorat  și a sistemelor de criterii, standarde și indicatori de performanță utilizați în evaluare </vt:lpstr>
      <vt:lpstr>Prezentare PowerPoint</vt:lpstr>
      <vt:lpstr>Prezentare PowerPoint</vt:lpstr>
      <vt:lpstr>Prezentare PowerPoint</vt:lpstr>
      <vt:lpstr>Prezentare PowerPoint</vt:lpstr>
      <vt:lpstr>Raportul de autoevaluare a școlii doctorale  Partea I </vt:lpstr>
      <vt:lpstr>Prezentare PowerPoint</vt:lpstr>
      <vt:lpstr>  Partea a II a </vt:lpstr>
      <vt:lpstr>    Partea a III a </vt:lpstr>
      <vt:lpstr>Prezentare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Metodologia de evaluare a studiilor universitare de doctorat și a sistemelor de criterii, standarde și indicatori de performanță utilizați în evaluare</dc:title>
  <dc:creator>Cabinet2</dc:creator>
  <cp:lastModifiedBy>Cabinet2</cp:lastModifiedBy>
  <cp:revision>13</cp:revision>
  <dcterms:created xsi:type="dcterms:W3CDTF">2019-01-31T11:21:26Z</dcterms:created>
  <dcterms:modified xsi:type="dcterms:W3CDTF">2019-01-31T11:58:39Z</dcterms:modified>
</cp:coreProperties>
</file>